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7"/>
  </p:handoutMasterIdLst>
  <p:sldIdLst>
    <p:sldId id="263" r:id="rId5"/>
    <p:sldId id="264" r:id="rId6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EDF3F9-A383-40CF-841B-6426D82ECB85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034" y="235132"/>
            <a:ext cx="5212080" cy="2547258"/>
          </a:xfrm>
        </p:spPr>
        <p:txBody>
          <a:bodyPr/>
          <a:lstStyle/>
          <a:p>
            <a:r>
              <a:rPr lang="ru-RU" dirty="0" smtClean="0"/>
              <a:t>Профилактика вторичного </a:t>
            </a:r>
            <a:br>
              <a:rPr lang="ru-RU" dirty="0" smtClean="0"/>
            </a:br>
            <a:r>
              <a:rPr lang="ru-RU" dirty="0" smtClean="0"/>
              <a:t>сиротства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7" y="2896565"/>
            <a:ext cx="2115316" cy="3145542"/>
          </a:xfrm>
          <a:prstGeom prst="rect">
            <a:avLst/>
          </a:prstGeom>
        </p:spPr>
      </p:pic>
      <p:sp>
        <p:nvSpPr>
          <p:cNvPr id="8" name="Прямоугольник 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4156214" y="4362993"/>
            <a:ext cx="3989008" cy="901337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Советы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замещающим родителям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6214" y="5564776"/>
            <a:ext cx="3989008" cy="666207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ГКУ «Детский дом № 4 «Солнышко»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286" y="2887669"/>
            <a:ext cx="2050097" cy="136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98578">
            <a:off x="773904" y="354077"/>
            <a:ext cx="2773831" cy="1103802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              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>
                <a:solidFill>
                  <a:schemeClr val="tx1"/>
                </a:solidFill>
              </a:rPr>
              <a:t/>
            </a:r>
            <a:br>
              <a:rPr lang="ru-RU" sz="1600" b="1" i="1" dirty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>
                <a:solidFill>
                  <a:schemeClr val="tx1"/>
                </a:solidFill>
              </a:rPr>
              <a:t/>
            </a:r>
            <a:br>
              <a:rPr lang="ru-RU" sz="1600" b="1" i="1" dirty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Под вторичным сиротством можно понимать отказ опекунов, приёмных родителей ,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усыновителей от приемных детей.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400" b="1" i="1" dirty="0">
                <a:solidFill>
                  <a:schemeClr val="tx1"/>
                </a:solidFill>
              </a:rPr>
              <a:t/>
            </a:r>
            <a:br>
              <a:rPr lang="ru-RU" sz="1400" b="1" i="1" dirty="0">
                <a:solidFill>
                  <a:schemeClr val="tx1"/>
                </a:solidFill>
              </a:rPr>
            </a:b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931920" y="190383"/>
            <a:ext cx="3944983" cy="3558657"/>
          </a:xfrm>
        </p:spPr>
        <p:txBody>
          <a:bodyPr/>
          <a:lstStyle/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Совместная деятельность с ребёнком для улучшения взаимопонимания в семье.</a:t>
            </a:r>
          </a:p>
          <a:p>
            <a:r>
              <a:rPr lang="ru-RU" dirty="0" smtClean="0"/>
              <a:t>Техника «Карта желаний»</a:t>
            </a:r>
            <a:r>
              <a:rPr lang="ru-RU" sz="1400" dirty="0" smtClean="0">
                <a:solidFill>
                  <a:schemeClr val="tx1"/>
                </a:solidFill>
              </a:rPr>
              <a:t>- ребёнок научится ставить перед собой конкретные жизненные цели и пошаговый план достижения этих целей.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Выполняйте эту технику совместно с ребёнком. Единственное условие- это должен быть определенный период времени ( 1-3 мес.) и реалистичные цели.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888274" y="1619794"/>
            <a:ext cx="2782389" cy="4768306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 причиной возврата ребёнка в учреждение для детей- сирот, это частые конфликты, недопонимания в отношениях с приёмным ребёнком. Прежде чем решать какой-либо конфликт в своей семье, вам необходимо выстроить с ребёнком доверительные, дружеские отношения. Нередко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принимают конфликтную ситуацию, когда они чем- то недовольны или когда ребёнок отстаивает своё мнение, вступая с ними в спор. Не каждое противоречие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превращается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конфликт. Сотрудничество является наиболее предпочтительной формой выхода из конфликта и возможно лишь тогда, когда стороны взаимно учитывают интересы друг друга.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8229600" y="203519"/>
            <a:ext cx="3213463" cy="389858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Техника </a:t>
            </a:r>
          </a:p>
          <a:p>
            <a:r>
              <a:rPr lang="ru-RU" dirty="0" smtClean="0"/>
              <a:t>«Правила нашей семьи»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правил, в корректной для детей форме значительно облегчит взаимопонимание.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ребёнком, в любой технике (рисунок, аппликация, коллаж 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мн.др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Вы выполняете данную семейную задумку. Правила не должны быть глобальными, их не должно быть много. И они должны соответствовать возрасту ребёнка, уменьшаться, прибавляться с пройденным временем.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339">
            <a:off x="9657273" y="3916350"/>
            <a:ext cx="1932929" cy="2511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73" y="3975887"/>
            <a:ext cx="3026833" cy="20856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01" y="3762722"/>
            <a:ext cx="2524125" cy="1809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24" y="5744537"/>
            <a:ext cx="2111378" cy="1079500"/>
          </a:xfrm>
          <a:prstGeom prst="rect">
            <a:avLst/>
          </a:prstGeom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4362994" y="6335486"/>
            <a:ext cx="2795453" cy="352697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           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Педагог- психолог     Рогозина А.А.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школа</Template>
  <TotalTime>0</TotalTime>
  <Words>232</Words>
  <Application>Microsoft Office PowerPoint</Application>
  <PresentationFormat>Произвольный</PresentationFormat>
  <Paragraphs>23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Тема1</vt:lpstr>
      <vt:lpstr>Профилактика вторичного  сиротства</vt:lpstr>
      <vt:lpstr>                  Под вторичным сиротством можно понимать отказ опекунов, приёмных родителей , усыновителей от приемных детей.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2019-12-13T07:40:08Z</dcterms:created>
  <dcterms:modified xsi:type="dcterms:W3CDTF">2019-12-16T15:57:55Z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